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jGS1eykjk2dRLRazIpMQ2pUNnZ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PREPARAÇÃO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para ver se existem materiais de apoio disponíveis</a:t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mulher, segurando&#10;&#10;Descrição gerada automaticamente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87" y="-72900"/>
            <a:ext cx="10921999" cy="819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54" y="-18288"/>
            <a:ext cx="9462013" cy="6894217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42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Implemente o spring security no seu projeto integrador, utilizando o padrão basic.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deverá ter 2 models (Usuario e UsuarioLogin).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deverá conter todas as camadas para executar o padrão de segurança basic.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Model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Repository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SecurityConfig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UserDetails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UserDetailsService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UserService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Controller(métodos: logar e cadastrar)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7:  Implementado o Spring security no projeto integrador 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780600" y="496445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398697" y="254679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sem erros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o método cadastrar persistindo os dados do usuário no banco de dados, com a senha encriptada.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o método de login devolvendo um token do usuário.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Os demais métodos só poderão ser acessados com através de um token sendo passado via header.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136793" y="2207449"/>
            <a:ext cx="6104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34" name="Google Shape;134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35" name="Google Shape;135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7" name="Google Shape;13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7"/>
          <p:cNvSpPr txBox="1"/>
          <p:nvPr/>
        </p:nvSpPr>
        <p:spPr>
          <a:xfrm>
            <a:off x="780600" y="1177353"/>
            <a:ext cx="436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7:  Implementado o Spring security no projeto integrador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s posando para foto&#10;&#10;Descrição gerada automaticamente"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45" name="Google Shape;145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1"/>
          <p:cNvSpPr txBox="1"/>
          <p:nvPr/>
        </p:nvSpPr>
        <p:spPr>
          <a:xfrm>
            <a:off x="6785024" y="5155438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